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MY NATURALIST BADGE</a:t>
            </a:r>
            <a:br>
              <a:rPr lang="en-GB" dirty="0" smtClean="0"/>
            </a:br>
            <a:r>
              <a:rPr lang="en-GB" sz="4000" dirty="0" smtClean="0"/>
              <a:t>By </a:t>
            </a:r>
            <a:r>
              <a:rPr lang="en-GB" sz="4000" dirty="0" err="1" smtClean="0"/>
              <a:t>zoe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 smtClean="0"/>
              <a:t>21.4.20 </a:t>
            </a:r>
            <a:r>
              <a:rPr lang="en-GB" sz="4000" dirty="0" err="1" smtClean="0"/>
              <a:t>tuesday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2559160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72528" y="375250"/>
            <a:ext cx="2810234" cy="1784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527" y="2159791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COMMON HAZEL</a:t>
            </a: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145649" y="2378346"/>
            <a:ext cx="136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You can recognise the Hazel by…</a:t>
            </a:r>
            <a:endParaRPr lang="en-GB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23350" y="2813575"/>
            <a:ext cx="1782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Long, yellow catkins</a:t>
            </a:r>
            <a:endParaRPr lang="en-GB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21" y="3136740"/>
            <a:ext cx="159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Tiny flowers tipped by red stigmas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24" y="3553666"/>
            <a:ext cx="166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Clusters of four brown nuts</a:t>
            </a:r>
            <a:endParaRPr lang="en-GB" sz="10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64472" y="-209963"/>
            <a:ext cx="8610600" cy="1293028"/>
          </a:xfrm>
        </p:spPr>
        <p:txBody>
          <a:bodyPr/>
          <a:lstStyle/>
          <a:p>
            <a:r>
              <a:rPr lang="en-GB" dirty="0" smtClean="0"/>
              <a:t>TREES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-55230" y="3868641"/>
            <a:ext cx="226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Jagged-edged green bracts</a:t>
            </a:r>
            <a:endParaRPr lang="en-GB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10673750" y="555928"/>
            <a:ext cx="1518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Country life</a:t>
            </a:r>
            <a:endParaRPr lang="en-GB" sz="1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5" y="4247469"/>
            <a:ext cx="2443731" cy="16671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5675" y="5999999"/>
            <a:ext cx="2409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HORNBEAM</a:t>
            </a:r>
            <a:endParaRPr lang="en-GB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150018" y="6287797"/>
            <a:ext cx="1940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You can recognise Hornbeam by…</a:t>
            </a:r>
            <a:endParaRPr lang="en-GB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1424793" y="6436008"/>
            <a:ext cx="2764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The buds of the twigs lie flat</a:t>
            </a:r>
            <a:endParaRPr lang="en-GB" sz="1000" dirty="0"/>
          </a:p>
        </p:txBody>
      </p:sp>
      <p:cxnSp>
        <p:nvCxnSpPr>
          <p:cNvPr id="32" name="Straight Arrow Connector 31"/>
          <p:cNvCxnSpPr>
            <a:stCxn id="9" idx="0"/>
          </p:cNvCxnSpPr>
          <p:nvPr/>
        </p:nvCxnSpPr>
        <p:spPr>
          <a:xfrm flipV="1">
            <a:off x="1114689" y="1541189"/>
            <a:ext cx="1170374" cy="127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97098" y="6208458"/>
            <a:ext cx="3062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Has clusters of triangular, ribbed </a:t>
            </a:r>
            <a:r>
              <a:rPr lang="en-GB" sz="1000" dirty="0" err="1" smtClean="0"/>
              <a:t>nutlets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1142871" y="6007117"/>
            <a:ext cx="3067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Has green-winged fruits called Samaras</a:t>
            </a:r>
            <a:endParaRPr lang="en-GB" sz="1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225" y="261183"/>
            <a:ext cx="2760816" cy="175315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17689" y="584760"/>
            <a:ext cx="2113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You can recognise Silver Birch by…</a:t>
            </a:r>
            <a:endParaRPr lang="en-GB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6124811" y="356649"/>
            <a:ext cx="2380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SILVER BIRCH</a:t>
            </a:r>
            <a:endParaRPr lang="en-GB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971101" y="1032247"/>
            <a:ext cx="2078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Has a slender trunk and white bark</a:t>
            </a:r>
            <a:endParaRPr lang="en-GB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6019424" y="1449622"/>
            <a:ext cx="1492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Red-brown twigs that droop down</a:t>
            </a:r>
            <a:endParaRPr lang="en-GB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6024849" y="1871951"/>
            <a:ext cx="2268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In Winter, the branches radiate a purple hue</a:t>
            </a:r>
            <a:endParaRPr lang="en-GB" sz="10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982" y="2485488"/>
            <a:ext cx="2817118" cy="178891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467980" y="2392397"/>
            <a:ext cx="3976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SYCAMORE</a:t>
            </a:r>
            <a:endParaRPr lang="en-GB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3167674" y="2673680"/>
            <a:ext cx="3154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Has winged fruits</a:t>
            </a:r>
            <a:endParaRPr lang="en-GB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1754275" y="2928873"/>
            <a:ext cx="3286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Dark green leathery-like toothed leaves</a:t>
            </a:r>
            <a:endParaRPr lang="en-GB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1719430" y="3328636"/>
            <a:ext cx="2883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Green-yellow flowers and leaves appear in May and June</a:t>
            </a:r>
            <a:endParaRPr lang="en-GB" sz="10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909" y="4967362"/>
            <a:ext cx="2680280" cy="170201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962474" y="4848121"/>
            <a:ext cx="1745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YEW</a:t>
            </a:r>
            <a:endParaRPr lang="en-GB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7825909" y="5064556"/>
            <a:ext cx="168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You can recognise Yew by…</a:t>
            </a:r>
            <a:endParaRPr lang="en-GB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7834260" y="5861044"/>
            <a:ext cx="177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Small, ramrod straight needles</a:t>
            </a:r>
            <a:endParaRPr lang="en-GB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7834260" y="6269422"/>
            <a:ext cx="1324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Flowers appear in March and April</a:t>
            </a:r>
            <a:endParaRPr lang="en-GB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7890936" y="5472934"/>
            <a:ext cx="221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Red berrylike substance called Aril</a:t>
            </a:r>
            <a:endParaRPr lang="en-GB" sz="10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2544" y="590612"/>
            <a:ext cx="2439267" cy="154897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8742481" y="2378346"/>
            <a:ext cx="19312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ROWAN</a:t>
            </a:r>
            <a:endParaRPr lang="en-GB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8687809" y="2628305"/>
            <a:ext cx="1209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You can recognise Rowan by…</a:t>
            </a:r>
            <a:endParaRPr lang="en-GB" sz="1000" dirty="0"/>
          </a:p>
        </p:txBody>
      </p:sp>
      <p:sp>
        <p:nvSpPr>
          <p:cNvPr id="73" name="TextBox 72"/>
          <p:cNvSpPr txBox="1"/>
          <p:nvPr/>
        </p:nvSpPr>
        <p:spPr>
          <a:xfrm>
            <a:off x="8669638" y="3223883"/>
            <a:ext cx="131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Smooth grey-brown bark-</a:t>
            </a:r>
            <a:endParaRPr lang="en-GB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8641949" y="3677429"/>
            <a:ext cx="2132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- Has white blossom in May</a:t>
            </a:r>
            <a:endParaRPr lang="en-GB" sz="1000" dirty="0"/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5456368" y="802149"/>
            <a:ext cx="1082455" cy="647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9445925" y="1341675"/>
            <a:ext cx="67443" cy="1613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7154018" y="5607170"/>
            <a:ext cx="1924371" cy="6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756526" y="3432416"/>
            <a:ext cx="1892795" cy="28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719430" y="5064556"/>
            <a:ext cx="143876" cy="1223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780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4724" y="-264512"/>
            <a:ext cx="8610600" cy="129302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FLOWERS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136702" y="782295"/>
            <a:ext cx="2457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RHS</a:t>
            </a:r>
            <a:endParaRPr lang="en-GB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8" y="256084"/>
            <a:ext cx="1497761" cy="2246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2921" y="256084"/>
            <a:ext cx="2329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COMMON POPPY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693472" y="442245"/>
            <a:ext cx="265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Bright scarlet bowl-shaped flowers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13781" y="1192848"/>
            <a:ext cx="194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Lobed, oblong leaves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4" y="2855800"/>
            <a:ext cx="1849746" cy="2235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3638" y="2855800"/>
            <a:ext cx="207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SWEET</a:t>
            </a:r>
            <a:r>
              <a:rPr lang="en-GB" dirty="0" smtClean="0"/>
              <a:t> </a:t>
            </a:r>
            <a:r>
              <a:rPr lang="en-GB" sz="1000" dirty="0" smtClean="0"/>
              <a:t>PEAS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90410" y="3208874"/>
            <a:ext cx="265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Purple wings and keels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890410" y="4112213"/>
            <a:ext cx="254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Red standard petals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58" y="5261400"/>
            <a:ext cx="1152270" cy="14880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219" y="5163922"/>
            <a:ext cx="205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TULIP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356607" y="5543762"/>
            <a:ext cx="2967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Goblet-shaped flowers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457864" y="6108202"/>
            <a:ext cx="219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dirty="0"/>
              <a:t>Y</a:t>
            </a:r>
            <a:r>
              <a:rPr lang="en-GB" dirty="0" smtClean="0"/>
              <a:t>ellow blotch at the base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561" y="510343"/>
            <a:ext cx="2302714" cy="15044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56509" y="595223"/>
            <a:ext cx="183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SUNFLOWER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090913" y="897148"/>
            <a:ext cx="206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Coarse green leaves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090913" y="1598401"/>
            <a:ext cx="1431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Dark brown </a:t>
            </a:r>
            <a:r>
              <a:rPr lang="en-GB" dirty="0" err="1" smtClean="0"/>
              <a:t>centers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854350" y="1330441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Ray florets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90" y="2309240"/>
            <a:ext cx="2099456" cy="20994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90913" y="2783125"/>
            <a:ext cx="150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ROSE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935638" y="3017879"/>
            <a:ext cx="317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Loses all its leaves in Autumn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996022" y="3563230"/>
            <a:ext cx="464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Have a few thorns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038467" y="3955201"/>
            <a:ext cx="268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Dark or light red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2190" y="4758544"/>
            <a:ext cx="1872465" cy="187246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98150" y="4613507"/>
            <a:ext cx="409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 PERENNIAL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771982" y="5172402"/>
            <a:ext cx="491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Purple-black colour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798150" y="5633049"/>
            <a:ext cx="399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Fully double, spur-less flowers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825917" y="6038013"/>
            <a:ext cx="354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Fern-like leaves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00171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973" y="0"/>
            <a:ext cx="9060611" cy="1293028"/>
          </a:xfrm>
        </p:spPr>
        <p:txBody>
          <a:bodyPr/>
          <a:lstStyle/>
          <a:p>
            <a:r>
              <a:rPr lang="en-GB" dirty="0" smtClean="0"/>
              <a:t>BIRDS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834777" y="923696"/>
            <a:ext cx="295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RSPB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9" y="422030"/>
            <a:ext cx="2975191" cy="1530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6054" y="316523"/>
            <a:ext cx="179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BARN OWL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11507" y="760868"/>
            <a:ext cx="360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White heart-shaped face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11507" y="1205213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Buff back and wings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11507" y="1609551"/>
            <a:ext cx="298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White underparts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6" y="2335384"/>
            <a:ext cx="2815087" cy="144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8341" y="2335384"/>
            <a:ext cx="379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SHORT-EARED OWL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009713" y="2809929"/>
            <a:ext cx="497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Mottled brown bodies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72294" y="3099808"/>
            <a:ext cx="284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Pale wings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049696" y="3465555"/>
            <a:ext cx="277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Yellow eyes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4" y="4058215"/>
            <a:ext cx="2836985" cy="14591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97930" y="4166393"/>
            <a:ext cx="381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TAWNY OWL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95570" y="4164760"/>
            <a:ext cx="478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 Size of a </a:t>
            </a:r>
            <a:r>
              <a:rPr lang="en-GB" dirty="0" err="1" smtClean="0"/>
              <a:t>woodpidgeon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084310" y="4730637"/>
            <a:ext cx="482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Round head and body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104256" y="5013509"/>
            <a:ext cx="421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Dark feathers around dark eyes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280" y="1225457"/>
            <a:ext cx="2951285" cy="15179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20096" y="1306789"/>
            <a:ext cx="280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LONG-EARED OWL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8689794" y="2775206"/>
            <a:ext cx="380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-Smaller than a </a:t>
            </a:r>
            <a:r>
              <a:rPr lang="en-GB" dirty="0" err="1" smtClean="0"/>
              <a:t>woodpidgeon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9020096" y="2347383"/>
            <a:ext cx="308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Buff brown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066716" y="1676121"/>
            <a:ext cx="227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Long and thin with head feathers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655" y="3228360"/>
            <a:ext cx="2864173" cy="14731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02547" y="3203311"/>
            <a:ext cx="265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LITTLE OWL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9102547" y="3503249"/>
            <a:ext cx="2159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Bobs its head when it is alarmed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9058321" y="4442050"/>
            <a:ext cx="257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Rounded wings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9102547" y="4811091"/>
            <a:ext cx="230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Rapid wingbeats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380" y="5031342"/>
            <a:ext cx="2209864" cy="147056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231923" y="5180132"/>
            <a:ext cx="174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EAGLE OWL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9131244" y="5496123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Large wingspan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9282169" y="5811823"/>
            <a:ext cx="253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Orange eyes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9231923" y="6108894"/>
            <a:ext cx="281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Tufts of feathers on their head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24446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FOR WATCHING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 hope you enjoyed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1781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343</Words>
  <Application>Microsoft Office PowerPoint</Application>
  <PresentationFormat>Custom</PresentationFormat>
  <Paragraphs>84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Vapor Trail</vt:lpstr>
      <vt:lpstr>MY NATURALIST BADGE By zoe  21.4.20 tuesday</vt:lpstr>
      <vt:lpstr>TREES</vt:lpstr>
      <vt:lpstr>FLOWERS</vt:lpstr>
      <vt:lpstr>BIRDS</vt:lpstr>
      <vt:lpstr>THANK YOU FOR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Colyer</dc:creator>
  <cp:lastModifiedBy>Catherine</cp:lastModifiedBy>
  <cp:revision>26</cp:revision>
  <dcterms:created xsi:type="dcterms:W3CDTF">2020-04-21T16:17:15Z</dcterms:created>
  <dcterms:modified xsi:type="dcterms:W3CDTF">2020-04-28T20:51:23Z</dcterms:modified>
</cp:coreProperties>
</file>